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Swan" userId="ee47d6b0-704a-4736-94bd-22dd9589489f" providerId="ADAL" clId="{CCBB8D93-5B32-442F-B4DD-917493E05001}"/>
    <pc:docChg chg="custSel addSld modSld">
      <pc:chgData name="Mrs Swan" userId="ee47d6b0-704a-4736-94bd-22dd9589489f" providerId="ADAL" clId="{CCBB8D93-5B32-442F-B4DD-917493E05001}" dt="2023-09-10T19:01:28.123" v="59" actId="20577"/>
      <pc:docMkLst>
        <pc:docMk/>
      </pc:docMkLst>
      <pc:sldChg chg="modSp mod">
        <pc:chgData name="Mrs Swan" userId="ee47d6b0-704a-4736-94bd-22dd9589489f" providerId="ADAL" clId="{CCBB8D93-5B32-442F-B4DD-917493E05001}" dt="2023-09-08T14:40:37.361" v="11" actId="20577"/>
        <pc:sldMkLst>
          <pc:docMk/>
          <pc:sldMk cId="3604705764" sldId="258"/>
        </pc:sldMkLst>
        <pc:spChg chg="mod">
          <ac:chgData name="Mrs Swan" userId="ee47d6b0-704a-4736-94bd-22dd9589489f" providerId="ADAL" clId="{CCBB8D93-5B32-442F-B4DD-917493E05001}" dt="2023-09-08T14:40:37.361" v="11" actId="20577"/>
          <ac:spMkLst>
            <pc:docMk/>
            <pc:sldMk cId="3604705764" sldId="258"/>
            <ac:spMk id="2" creationId="{57925B8D-F3F3-4F3D-9393-D449C30684E0}"/>
          </ac:spMkLst>
        </pc:spChg>
      </pc:sldChg>
      <pc:sldChg chg="modSp mod">
        <pc:chgData name="Mrs Swan" userId="ee47d6b0-704a-4736-94bd-22dd9589489f" providerId="ADAL" clId="{CCBB8D93-5B32-442F-B4DD-917493E05001}" dt="2023-09-10T19:01:19.409" v="58" actId="27636"/>
        <pc:sldMkLst>
          <pc:docMk/>
          <pc:sldMk cId="1341357968" sldId="260"/>
        </pc:sldMkLst>
        <pc:spChg chg="mod">
          <ac:chgData name="Mrs Swan" userId="ee47d6b0-704a-4736-94bd-22dd9589489f" providerId="ADAL" clId="{CCBB8D93-5B32-442F-B4DD-917493E05001}" dt="2023-09-10T19:01:19.409" v="58" actId="27636"/>
          <ac:spMkLst>
            <pc:docMk/>
            <pc:sldMk cId="1341357968" sldId="260"/>
            <ac:spMk id="3" creationId="{7C006A0C-6ACD-490B-ABC4-B31501275B26}"/>
          </ac:spMkLst>
        </pc:spChg>
      </pc:sldChg>
      <pc:sldChg chg="modSp mod">
        <pc:chgData name="Mrs Swan" userId="ee47d6b0-704a-4736-94bd-22dd9589489f" providerId="ADAL" clId="{CCBB8D93-5B32-442F-B4DD-917493E05001}" dt="2023-09-10T19:01:28.123" v="59" actId="20577"/>
        <pc:sldMkLst>
          <pc:docMk/>
          <pc:sldMk cId="3440894279" sldId="261"/>
        </pc:sldMkLst>
        <pc:spChg chg="mod">
          <ac:chgData name="Mrs Swan" userId="ee47d6b0-704a-4736-94bd-22dd9589489f" providerId="ADAL" clId="{CCBB8D93-5B32-442F-B4DD-917493E05001}" dt="2023-09-10T19:01:28.123" v="59" actId="20577"/>
          <ac:spMkLst>
            <pc:docMk/>
            <pc:sldMk cId="3440894279" sldId="261"/>
            <ac:spMk id="3" creationId="{62867742-4D4C-44B5-B027-050A998DFDBC}"/>
          </ac:spMkLst>
        </pc:spChg>
      </pc:sldChg>
      <pc:sldChg chg="addSp delSp modSp add mod">
        <pc:chgData name="Mrs Swan" userId="ee47d6b0-704a-4736-94bd-22dd9589489f" providerId="ADAL" clId="{CCBB8D93-5B32-442F-B4DD-917493E05001}" dt="2023-09-10T19:00:48.555" v="46" actId="1076"/>
        <pc:sldMkLst>
          <pc:docMk/>
          <pc:sldMk cId="2172876338" sldId="265"/>
        </pc:sldMkLst>
        <pc:spChg chg="mod">
          <ac:chgData name="Mrs Swan" userId="ee47d6b0-704a-4736-94bd-22dd9589489f" providerId="ADAL" clId="{CCBB8D93-5B32-442F-B4DD-917493E05001}" dt="2023-09-10T18:58:52.829" v="37" actId="20577"/>
          <ac:spMkLst>
            <pc:docMk/>
            <pc:sldMk cId="2172876338" sldId="265"/>
            <ac:spMk id="2" creationId="{60019042-5A40-4F60-8872-03A4C9581D55}"/>
          </ac:spMkLst>
        </pc:spChg>
        <pc:picChg chg="del">
          <ac:chgData name="Mrs Swan" userId="ee47d6b0-704a-4736-94bd-22dd9589489f" providerId="ADAL" clId="{CCBB8D93-5B32-442F-B4DD-917493E05001}" dt="2023-09-10T18:58:43.604" v="13" actId="478"/>
          <ac:picMkLst>
            <pc:docMk/>
            <pc:sldMk cId="2172876338" sldId="265"/>
            <ac:picMk id="4" creationId="{53E3780E-91EC-4E0E-90B5-E6B1E2CAD799}"/>
          </ac:picMkLst>
        </pc:picChg>
        <pc:picChg chg="del">
          <ac:chgData name="Mrs Swan" userId="ee47d6b0-704a-4736-94bd-22dd9589489f" providerId="ADAL" clId="{CCBB8D93-5B32-442F-B4DD-917493E05001}" dt="2023-09-10T18:58:45.008" v="14" actId="478"/>
          <ac:picMkLst>
            <pc:docMk/>
            <pc:sldMk cId="2172876338" sldId="265"/>
            <ac:picMk id="5" creationId="{1C624792-46B2-4E56-A458-3240AD32DD9A}"/>
          </ac:picMkLst>
        </pc:picChg>
        <pc:picChg chg="add mod">
          <ac:chgData name="Mrs Swan" userId="ee47d6b0-704a-4736-94bd-22dd9589489f" providerId="ADAL" clId="{CCBB8D93-5B32-442F-B4DD-917493E05001}" dt="2023-09-10T19:00:48.555" v="46" actId="1076"/>
          <ac:picMkLst>
            <pc:docMk/>
            <pc:sldMk cId="2172876338" sldId="265"/>
            <ac:picMk id="6" creationId="{786C7F19-7F0C-5373-5EE3-748072CFDED8}"/>
          </ac:picMkLst>
        </pc:picChg>
        <pc:picChg chg="add mod">
          <ac:chgData name="Mrs Swan" userId="ee47d6b0-704a-4736-94bd-22dd9589489f" providerId="ADAL" clId="{CCBB8D93-5B32-442F-B4DD-917493E05001}" dt="2023-09-10T19:00:38.494" v="44" actId="14100"/>
          <ac:picMkLst>
            <pc:docMk/>
            <pc:sldMk cId="2172876338" sldId="265"/>
            <ac:picMk id="8" creationId="{8B7259C3-ABDF-01CD-C401-EB4EBEEE57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5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33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5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4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1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27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0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6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59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10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2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5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4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2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66118DA-F66C-4820-9697-FF7F169DA5B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A654BC1-667D-40C1-B574-1B6A42340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58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B2AE-91F2-406B-A4E5-4EA2732FF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 Parent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08A78-BCEA-4E06-AD16-B44208A08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Monday 11</a:t>
            </a:r>
            <a:r>
              <a:rPr lang="en-GB" baseline="30000" dirty="0"/>
              <a:t>th</a:t>
            </a:r>
            <a:r>
              <a:rPr lang="en-GB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223067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B2AE-91F2-406B-A4E5-4EA2732FF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giving up your time today!</a:t>
            </a:r>
            <a:br>
              <a:rPr lang="en-GB" dirty="0"/>
            </a:br>
            <a:r>
              <a:rPr lang="en-GB" dirty="0"/>
              <a:t>Are there 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08A78-BCEA-4E06-AD16-B44208A08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9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BE53-4379-4F3C-A36B-7005F864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E9B98-5926-499F-8FB2-1232EDE7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dirty="0"/>
              <a:t>Staffing</a:t>
            </a:r>
          </a:p>
          <a:p>
            <a:r>
              <a:rPr lang="en-GB" sz="3600" dirty="0"/>
              <a:t>Mornings</a:t>
            </a:r>
          </a:p>
          <a:p>
            <a:r>
              <a:rPr lang="en-GB" sz="3600" dirty="0"/>
              <a:t>Routine of our day</a:t>
            </a:r>
          </a:p>
          <a:p>
            <a:r>
              <a:rPr lang="en-US" sz="3600" dirty="0"/>
              <a:t>PE</a:t>
            </a:r>
            <a:endParaRPr lang="en-GB" sz="3600" dirty="0"/>
          </a:p>
          <a:p>
            <a:r>
              <a:rPr lang="en-GB" sz="3600" dirty="0"/>
              <a:t>Outdoor learning</a:t>
            </a:r>
          </a:p>
          <a:p>
            <a:r>
              <a:rPr lang="en-GB" sz="3600" dirty="0"/>
              <a:t>End of the day</a:t>
            </a:r>
          </a:p>
        </p:txBody>
      </p:sp>
    </p:spTree>
    <p:extLst>
      <p:ext uri="{BB962C8B-B14F-4D97-AF65-F5344CB8AC3E}">
        <p14:creationId xmlns:p14="http://schemas.microsoft.com/office/powerpoint/2010/main" val="114810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5B8D-F3F3-4F3D-9393-D449C306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</a:t>
            </a:r>
            <a:r>
              <a:rPr lang="en-GB"/>
              <a:t>1 Project </a:t>
            </a:r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2EE1-DC4F-4F5B-989C-761713C3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2664011" cy="3416300"/>
          </a:xfrm>
        </p:spPr>
        <p:txBody>
          <a:bodyPr>
            <a:normAutofit/>
          </a:bodyPr>
          <a:lstStyle/>
          <a:p>
            <a:r>
              <a:rPr lang="en-GB" sz="2000" b="1" dirty="0"/>
              <a:t>Autumn Term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Superheroes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Memory Box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A25A4A-7C60-49CD-A26D-9A297214D99B}"/>
              </a:ext>
            </a:extLst>
          </p:cNvPr>
          <p:cNvSpPr txBox="1">
            <a:spLocks/>
          </p:cNvSpPr>
          <p:nvPr/>
        </p:nvSpPr>
        <p:spPr>
          <a:xfrm>
            <a:off x="4479236" y="2622826"/>
            <a:ext cx="3710608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Spring Term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Paws, claws and whiskers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Splendid Skies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83AEC3-9AEF-4FEC-8AEB-63F80E06A949}"/>
              </a:ext>
            </a:extLst>
          </p:cNvPr>
          <p:cNvSpPr txBox="1">
            <a:spLocks/>
          </p:cNvSpPr>
          <p:nvPr/>
        </p:nvSpPr>
        <p:spPr>
          <a:xfrm>
            <a:off x="8373035" y="2602396"/>
            <a:ext cx="3143104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Summer Term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Enchanted Wood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Moon Zoom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1524-0B0C-4F1A-ABB1-957E3B63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61" y="3429000"/>
            <a:ext cx="1524000" cy="1162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D3B155-D57E-43D3-B911-6724E63F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033" y="3429000"/>
            <a:ext cx="1678885" cy="1204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15706-BEC2-48E5-8D46-51A31E723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033" y="5259454"/>
            <a:ext cx="1357934" cy="1395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6CDD78-2B1D-4BC7-84B9-E996320F1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312" y="5169957"/>
            <a:ext cx="1539857" cy="1425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4580E6-5955-477F-BB09-4AAB0C3B7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7641" y="3429000"/>
            <a:ext cx="1301528" cy="14029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CFE7E0-7935-4FCC-B714-461894116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822" y="5212377"/>
            <a:ext cx="1354537" cy="13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0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624792-46B2-4E56-A458-3240AD32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679" y="2867025"/>
            <a:ext cx="5734050" cy="3990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19042-5A40-4F60-8872-03A4C958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3780E-91EC-4E0E-90B5-E6B1E2CAD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39" y="1931918"/>
            <a:ext cx="58197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9042-5A40-4F60-8872-03A4C958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 support at home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C7F19-7F0C-5373-5EE3-748072CF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79" y="1777999"/>
            <a:ext cx="6044046" cy="431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7259C3-ABDF-01CD-C401-EB4EBEEE5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68" y="2895600"/>
            <a:ext cx="5615853" cy="37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2AA3-22DC-4BED-810F-3867D823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Homework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06A0C-6ACD-490B-ABC4-B31501275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2235200"/>
            <a:ext cx="10922000" cy="451015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Reading is such a crucial life skill and is placed at the heart of our St Nicolas curriculum</a:t>
            </a:r>
          </a:p>
          <a:p>
            <a:r>
              <a:rPr lang="en-US" sz="2400" dirty="0"/>
              <a:t>Books are changed every week – 2 books</a:t>
            </a:r>
          </a:p>
          <a:p>
            <a:r>
              <a:rPr lang="en-US" sz="2400" dirty="0"/>
              <a:t>Focus on fluency, expression and confidence – fully decodable</a:t>
            </a:r>
          </a:p>
          <a:p>
            <a:r>
              <a:rPr lang="en-US" sz="2400" dirty="0"/>
              <a:t>Reading record – please record when you read – try to read 3 times a week</a:t>
            </a:r>
          </a:p>
          <a:p>
            <a:r>
              <a:rPr lang="en-US" sz="2400" dirty="0"/>
              <a:t>Books and records to be in every day as there are no set days for reading</a:t>
            </a:r>
          </a:p>
          <a:p>
            <a:r>
              <a:rPr lang="en-US" sz="2400" dirty="0"/>
              <a:t>Rocket Phonics books – online – target readers</a:t>
            </a:r>
          </a:p>
          <a:p>
            <a:r>
              <a:rPr lang="en-US" sz="2400" dirty="0"/>
              <a:t>Home challenge – out on the </a:t>
            </a:r>
            <a:r>
              <a:rPr lang="en-US" sz="2400" b="1" dirty="0"/>
              <a:t>Friday</a:t>
            </a:r>
            <a:r>
              <a:rPr lang="en-US" sz="2400" dirty="0"/>
              <a:t> and due back by the following </a:t>
            </a:r>
            <a:r>
              <a:rPr lang="en-US" sz="2400" b="1" dirty="0"/>
              <a:t>Wednesday</a:t>
            </a:r>
            <a:r>
              <a:rPr lang="en-US" sz="24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35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41A7-6AF8-4690-A890-6BBC364D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67742-4D4C-44B5-B027-050A998DF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Class dojo</a:t>
            </a:r>
          </a:p>
          <a:p>
            <a:pPr lvl="1"/>
            <a:r>
              <a:rPr lang="en-US" sz="3200" dirty="0"/>
              <a:t>Monster of the week (</a:t>
            </a:r>
            <a:r>
              <a:rPr lang="en-US" sz="3200" dirty="0" err="1"/>
              <a:t>wigglies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Monster of the term</a:t>
            </a:r>
          </a:p>
          <a:p>
            <a:r>
              <a:rPr lang="en-US" sz="3600" dirty="0"/>
              <a:t>Achievement assembly</a:t>
            </a:r>
          </a:p>
          <a:p>
            <a:r>
              <a:rPr lang="en-US" sz="3600" dirty="0"/>
              <a:t>House points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4089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B290-F7DC-4F82-9711-597A0B1A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9625A-7A84-44CE-9935-43928AF1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97300"/>
          </a:xfrm>
        </p:spPr>
        <p:txBody>
          <a:bodyPr>
            <a:normAutofit/>
          </a:bodyPr>
          <a:lstStyle/>
          <a:p>
            <a:r>
              <a:rPr lang="en-US" sz="2800" dirty="0"/>
              <a:t>We will use </a:t>
            </a:r>
            <a:r>
              <a:rPr lang="en-US" sz="2800" dirty="0" err="1"/>
              <a:t>ParentMail</a:t>
            </a:r>
            <a:r>
              <a:rPr lang="en-US" sz="2800" dirty="0"/>
              <a:t> to contact you about any changes or future events.</a:t>
            </a:r>
          </a:p>
          <a:p>
            <a:r>
              <a:rPr lang="en-US" sz="2800" dirty="0"/>
              <a:t>Contact us…</a:t>
            </a:r>
          </a:p>
          <a:p>
            <a:pPr lvl="2"/>
            <a:r>
              <a:rPr lang="en-US" sz="2400" dirty="0"/>
              <a:t>On the gate – before or after school</a:t>
            </a:r>
          </a:p>
          <a:p>
            <a:pPr lvl="2"/>
            <a:r>
              <a:rPr lang="en-US" sz="2400" dirty="0"/>
              <a:t>Phone call via the school office</a:t>
            </a:r>
          </a:p>
          <a:p>
            <a:pPr lvl="2"/>
            <a:r>
              <a:rPr lang="en-US" sz="2400" dirty="0"/>
              <a:t>Via school office email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2867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51FB-8C7A-4CCA-802A-20BB59E2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support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9752-4CC3-48D6-BD0E-F666CBFDA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05878"/>
            <a:ext cx="8825659" cy="3909392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Your time </a:t>
            </a:r>
            <a:r>
              <a:rPr lang="en-US" sz="2400" dirty="0"/>
              <a:t>– parent helpers for listening to readers or sharing a game with a small group of children, offering time as part of the SNSA or helping on school trips. DBS checks – committed to a set time weekly.</a:t>
            </a:r>
          </a:p>
          <a:p>
            <a:r>
              <a:rPr lang="en-US" sz="2400" b="1" dirty="0"/>
              <a:t>Your expertise or skill </a:t>
            </a:r>
            <a:r>
              <a:rPr lang="en-US" sz="2400" dirty="0"/>
              <a:t>– maybe you have a skill which links to one of our topics which you are willing to share.</a:t>
            </a:r>
          </a:p>
          <a:p>
            <a:r>
              <a:rPr lang="en-US" sz="2400" b="1" dirty="0"/>
              <a:t>Your passion </a:t>
            </a:r>
            <a:r>
              <a:rPr lang="en-US" sz="2400" dirty="0"/>
              <a:t>– maybe you are happy to share this with the class. Children love to ask questions and their curiosity drives their learning!</a:t>
            </a:r>
          </a:p>
          <a:p>
            <a:r>
              <a:rPr lang="en-US" sz="2400" b="1" dirty="0"/>
              <a:t>Wish list</a:t>
            </a:r>
            <a:r>
              <a:rPr lang="en-US" sz="2400" dirty="0"/>
              <a:t>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12758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030854-c476-4428-b9c2-c08e462d3bdc" xsi:nil="true"/>
    <lcf76f155ced4ddcb4097134ff3c332f xmlns="31ac8132-9e7d-4e4b-a328-ff1c1ec061a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5B77E56CC0664AA62E9C09B3A45AEA" ma:contentTypeVersion="14" ma:contentTypeDescription="Create a new document." ma:contentTypeScope="" ma:versionID="b76900fa967bc8c04a3a86eb02ff15b8">
  <xsd:schema xmlns:xsd="http://www.w3.org/2001/XMLSchema" xmlns:xs="http://www.w3.org/2001/XMLSchema" xmlns:p="http://schemas.microsoft.com/office/2006/metadata/properties" xmlns:ns2="31ac8132-9e7d-4e4b-a328-ff1c1ec061a2" xmlns:ns3="cb030854-c476-4428-b9c2-c08e462d3bdc" targetNamespace="http://schemas.microsoft.com/office/2006/metadata/properties" ma:root="true" ma:fieldsID="7afe15783bcd3fc81fabf9291d69417b" ns2:_="" ns3:_="">
    <xsd:import namespace="31ac8132-9e7d-4e4b-a328-ff1c1ec061a2"/>
    <xsd:import namespace="cb030854-c476-4428-b9c2-c08e462d3b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8132-9e7d-4e4b-a328-ff1c1ec061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56bbb00-e5d3-4c91-a884-2fb9804179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30854-c476-4428-b9c2-c08e462d3b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6c89e50-2099-4ef5-8f53-b948bd0e350c}" ma:internalName="TaxCatchAll" ma:showField="CatchAllData" ma:web="cb030854-c476-4428-b9c2-c08e462d3b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B08973-313D-49E6-8D7C-5DE9039F76ED}">
  <ds:schemaRefs>
    <ds:schemaRef ds:uri="http://schemas.microsoft.com/office/2006/metadata/properties"/>
    <ds:schemaRef ds:uri="http://schemas.microsoft.com/office/infopath/2007/PartnerControls"/>
    <ds:schemaRef ds:uri="cb030854-c476-4428-b9c2-c08e462d3bdc"/>
    <ds:schemaRef ds:uri="31ac8132-9e7d-4e4b-a328-ff1c1ec061a2"/>
  </ds:schemaRefs>
</ds:datastoreItem>
</file>

<file path=customXml/itemProps2.xml><?xml version="1.0" encoding="utf-8"?>
<ds:datastoreItem xmlns:ds="http://schemas.openxmlformats.org/officeDocument/2006/customXml" ds:itemID="{83F7FF46-A9EB-4299-9514-64D92E292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81747A-9D2E-4DC3-84B4-8B9B1B6F1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8132-9e7d-4e4b-a328-ff1c1ec061a2"/>
    <ds:schemaRef ds:uri="cb030854-c476-4428-b9c2-c08e462d3b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</TotalTime>
  <Words>311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 Boardroom</vt:lpstr>
      <vt:lpstr>Year 1 Parent Meeting</vt:lpstr>
      <vt:lpstr>Welcome </vt:lpstr>
      <vt:lpstr>Year 1 Project overview</vt:lpstr>
      <vt:lpstr>Knowledge Mats</vt:lpstr>
      <vt:lpstr>Phonics support at home</vt:lpstr>
      <vt:lpstr>Reading and Homework</vt:lpstr>
      <vt:lpstr>Rewards</vt:lpstr>
      <vt:lpstr>Communication</vt:lpstr>
      <vt:lpstr>Parent support</vt:lpstr>
      <vt:lpstr>Thank you for giving up your time today! Are there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Parent Meeting</dc:title>
  <dc:creator>Brenda Swan</dc:creator>
  <cp:lastModifiedBy>Mrs Swan</cp:lastModifiedBy>
  <cp:revision>8</cp:revision>
  <dcterms:created xsi:type="dcterms:W3CDTF">2022-09-12T16:09:15Z</dcterms:created>
  <dcterms:modified xsi:type="dcterms:W3CDTF">2023-09-10T19:01:31Z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0x010100FE5B77E56CC0664AA62E9C09B3A45AEA</vt:lpwstr>
  </property>
  <property fmtid="{D5CDD505-2E9C-101B-9397-08002B2CF9AE}" pid="3" name="Order">
    <vt:r8>964200</vt:r8>
  </property>
  <property fmtid="{D5CDD505-2E9C-101B-9397-08002B2CF9AE}" pid="4" name="MediaServiceImageTags">
    <vt:lpwstr/>
  </property>
</Properties>
</file>